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57" r:id="rId4"/>
    <p:sldId id="294" r:id="rId5"/>
    <p:sldId id="273" r:id="rId6"/>
    <p:sldId id="295" r:id="rId7"/>
    <p:sldId id="275" r:id="rId8"/>
    <p:sldId id="292" r:id="rId9"/>
    <p:sldId id="283" r:id="rId10"/>
    <p:sldId id="276" r:id="rId11"/>
    <p:sldId id="277" r:id="rId12"/>
    <p:sldId id="278" r:id="rId13"/>
    <p:sldId id="293" r:id="rId14"/>
    <p:sldId id="296" r:id="rId15"/>
    <p:sldId id="298" r:id="rId16"/>
    <p:sldId id="297" r:id="rId17"/>
    <p:sldId id="299" r:id="rId18"/>
    <p:sldId id="300" r:id="rId19"/>
    <p:sldId id="301" r:id="rId20"/>
    <p:sldId id="302" r:id="rId21"/>
    <p:sldId id="307" r:id="rId22"/>
    <p:sldId id="308" r:id="rId23"/>
    <p:sldId id="303" r:id="rId24"/>
    <p:sldId id="305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6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0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temáticaComoLinguagem">
            <a:hlinkClick r:id="" action="ppaction://media"/>
            <a:extLst>
              <a:ext uri="{FF2B5EF4-FFF2-40B4-BE49-F238E27FC236}">
                <a16:creationId xmlns:a16="http://schemas.microsoft.com/office/drawing/2014/main" id="{B17B2565-DEA1-4FE1-8220-2C3DFD945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BA4E1E5-48CF-4A43-930A-48A9D5924AFA}"/>
              </a:ext>
            </a:extLst>
          </p:cNvPr>
          <p:cNvSpPr txBox="1"/>
          <p:nvPr/>
        </p:nvSpPr>
        <p:spPr>
          <a:xfrm>
            <a:off x="729931" y="1166842"/>
            <a:ext cx="105270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Shakespeare vislumbrava a tragédia como algo inerente a experiência humana por isso que em suas obras da mais curta a mais longa fazia um retrato psicológico fiel de seus personagens</a:t>
            </a:r>
          </a:p>
        </p:txBody>
      </p:sp>
    </p:spTree>
    <p:extLst>
      <p:ext uri="{BB962C8B-B14F-4D97-AF65-F5344CB8AC3E}">
        <p14:creationId xmlns:p14="http://schemas.microsoft.com/office/powerpoint/2010/main" val="26903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temáticaComoNaEscola">
            <a:hlinkClick r:id="" action="ppaction://media"/>
            <a:extLst>
              <a:ext uri="{FF2B5EF4-FFF2-40B4-BE49-F238E27FC236}">
                <a16:creationId xmlns:a16="http://schemas.microsoft.com/office/drawing/2014/main" id="{8AC4B4F8-225C-431E-B51F-56D661EEB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temáticaComoNaEscola">
            <a:hlinkClick r:id="" action="ppaction://media"/>
            <a:extLst>
              <a:ext uri="{FF2B5EF4-FFF2-40B4-BE49-F238E27FC236}">
                <a16:creationId xmlns:a16="http://schemas.microsoft.com/office/drawing/2014/main" id="{CCFF5C1A-FE97-4C0E-B4B3-38E044636B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tenças">
            <a:hlinkClick r:id="" action="ppaction://media"/>
            <a:extLst>
              <a:ext uri="{FF2B5EF4-FFF2-40B4-BE49-F238E27FC236}">
                <a16:creationId xmlns:a16="http://schemas.microsoft.com/office/drawing/2014/main" id="{1E7DC3E5-D2C0-4E5D-BFA6-9B57BDE9C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72" y="0"/>
            <a:ext cx="488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tenças">
            <a:hlinkClick r:id="" action="ppaction://media"/>
            <a:extLst>
              <a:ext uri="{FF2B5EF4-FFF2-40B4-BE49-F238E27FC236}">
                <a16:creationId xmlns:a16="http://schemas.microsoft.com/office/drawing/2014/main" id="{1E7DC3E5-D2C0-4E5D-BFA6-9B57BDE9C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BA4E1E5-48CF-4A43-930A-48A9D5924AFA}"/>
              </a:ext>
            </a:extLst>
          </p:cNvPr>
          <p:cNvSpPr txBox="1"/>
          <p:nvPr/>
        </p:nvSpPr>
        <p:spPr>
          <a:xfrm>
            <a:off x="768031" y="341342"/>
            <a:ext cx="10527074" cy="6042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Sentença declarativa</a:t>
            </a:r>
          </a:p>
          <a:p>
            <a:pPr>
              <a:lnSpc>
                <a:spcPts val="5800"/>
              </a:lnSpc>
            </a:pPr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Sentença declarativa comparativa</a:t>
            </a:r>
          </a:p>
          <a:p>
            <a:pPr marL="1143000" lvl="1" indent="-685800">
              <a:lnSpc>
                <a:spcPts val="58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Comparação entre expressões</a:t>
            </a:r>
          </a:p>
          <a:p>
            <a:pPr>
              <a:lnSpc>
                <a:spcPts val="5800"/>
              </a:lnSpc>
            </a:pPr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Expressão</a:t>
            </a:r>
          </a:p>
          <a:p>
            <a:pPr marL="1143000" lvl="1" indent="-685800">
              <a:lnSpc>
                <a:spcPts val="58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Conjunto de operações aplicadas a um conjunto de números em uma ordem particular.</a:t>
            </a:r>
          </a:p>
          <a:p>
            <a:pPr>
              <a:lnSpc>
                <a:spcPts val="5800"/>
              </a:lnSpc>
            </a:pPr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Conjunto</a:t>
            </a:r>
          </a:p>
          <a:p>
            <a:pPr marL="914400" lvl="1" indent="-457200">
              <a:lnSpc>
                <a:spcPts val="58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Coleção de “coisas” cuja ordem não importa</a:t>
            </a:r>
          </a:p>
        </p:txBody>
      </p:sp>
    </p:spTree>
    <p:extLst>
      <p:ext uri="{BB962C8B-B14F-4D97-AF65-F5344CB8AC3E}">
        <p14:creationId xmlns:p14="http://schemas.microsoft.com/office/powerpoint/2010/main" val="188046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/>
          <p:cNvCxnSpPr/>
          <p:nvPr/>
        </p:nvCxnSpPr>
        <p:spPr>
          <a:xfrm>
            <a:off x="1270000" y="2247900"/>
            <a:ext cx="960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/>
          <p:cNvCxnSpPr/>
          <p:nvPr/>
        </p:nvCxnSpPr>
        <p:spPr>
          <a:xfrm>
            <a:off x="1270000" y="4914900"/>
            <a:ext cx="960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V="1">
            <a:off x="2971800" y="1371600"/>
            <a:ext cx="5753100" cy="4343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A4E1E5-48CF-4A43-930A-48A9D5924AFA}"/>
              </a:ext>
            </a:extLst>
          </p:cNvPr>
          <p:cNvSpPr txBox="1"/>
          <p:nvPr/>
        </p:nvSpPr>
        <p:spPr>
          <a:xfrm>
            <a:off x="1270000" y="515387"/>
            <a:ext cx="10527074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Axioma</a:t>
            </a:r>
          </a:p>
        </p:txBody>
      </p:sp>
    </p:spTree>
    <p:extLst>
      <p:ext uri="{BB962C8B-B14F-4D97-AF65-F5344CB8AC3E}">
        <p14:creationId xmlns:p14="http://schemas.microsoft.com/office/powerpoint/2010/main" val="23235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/>
          <p:cNvCxnSpPr/>
          <p:nvPr/>
        </p:nvCxnSpPr>
        <p:spPr>
          <a:xfrm>
            <a:off x="1371600" y="2336800"/>
            <a:ext cx="960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/>
          <p:cNvCxnSpPr/>
          <p:nvPr/>
        </p:nvCxnSpPr>
        <p:spPr>
          <a:xfrm>
            <a:off x="1371600" y="5003800"/>
            <a:ext cx="960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V="1">
            <a:off x="3073400" y="1117600"/>
            <a:ext cx="3352800" cy="46863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 flipV="1">
            <a:off x="4889500" y="1117600"/>
            <a:ext cx="2476500" cy="44476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6213" y="40166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último episódio...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18179" y="2413347"/>
            <a:ext cx="77556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Exponenciais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&amp; Trigonometria</a:t>
            </a:r>
          </a:p>
        </p:txBody>
      </p:sp>
    </p:spTree>
    <p:extLst>
      <p:ext uri="{BB962C8B-B14F-4D97-AF65-F5344CB8AC3E}">
        <p14:creationId xmlns:p14="http://schemas.microsoft.com/office/powerpoint/2010/main" val="21134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retângulo 1"/>
          <p:cNvSpPr/>
          <p:nvPr/>
        </p:nvSpPr>
        <p:spPr>
          <a:xfrm>
            <a:off x="2743200" y="1625600"/>
            <a:ext cx="7124700" cy="3784600"/>
          </a:xfrm>
          <a:prstGeom prst="rt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>
            <a:stCxn id="2" idx="2"/>
          </p:cNvCxnSpPr>
          <p:nvPr/>
        </p:nvCxnSpPr>
        <p:spPr>
          <a:xfrm flipV="1">
            <a:off x="2743200" y="2501900"/>
            <a:ext cx="1638300" cy="29083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8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orema">
            <a:hlinkClick r:id="" action="ppaction://media"/>
            <a:extLst>
              <a:ext uri="{FF2B5EF4-FFF2-40B4-BE49-F238E27FC236}">
                <a16:creationId xmlns:a16="http://schemas.microsoft.com/office/drawing/2014/main" id="{93D0C73F-C2D7-475D-8F00-C7B495B1B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1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89000" y="2767280"/>
            <a:ext cx="10400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Encadeamento lógico de sentenças declarativas que comunicam um padrão</a:t>
            </a:r>
          </a:p>
        </p:txBody>
      </p:sp>
    </p:spTree>
    <p:extLst>
      <p:ext uri="{BB962C8B-B14F-4D97-AF65-F5344CB8AC3E}">
        <p14:creationId xmlns:p14="http://schemas.microsoft.com/office/powerpoint/2010/main" val="13884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12901" y="1598880"/>
            <a:ext cx="337819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Letra</a:t>
            </a:r>
          </a:p>
          <a:p>
            <a:pPr algn="ctr">
              <a:lnSpc>
                <a:spcPct val="150000"/>
              </a:lnSpc>
            </a:pPr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Palavra</a:t>
            </a:r>
          </a:p>
          <a:p>
            <a:pPr algn="ctr">
              <a:lnSpc>
                <a:spcPct val="150000"/>
              </a:lnSpc>
            </a:pPr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Frase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219700" y="1395680"/>
            <a:ext cx="646429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______</a:t>
            </a:r>
          </a:p>
          <a:p>
            <a:pPr algn="ctr">
              <a:lnSpc>
                <a:spcPct val="150000"/>
              </a:lnSpc>
            </a:pPr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_________</a:t>
            </a:r>
          </a:p>
          <a:p>
            <a:pPr algn="ctr">
              <a:lnSpc>
                <a:spcPct val="150000"/>
              </a:lnSpc>
            </a:pPr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________ </a:t>
            </a:r>
          </a:p>
        </p:txBody>
      </p:sp>
    </p:spTree>
    <p:extLst>
      <p:ext uri="{BB962C8B-B14F-4D97-AF65-F5344CB8AC3E}">
        <p14:creationId xmlns:p14="http://schemas.microsoft.com/office/powerpoint/2010/main" val="23573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6213" y="40166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último episódio...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406802" y="2579504"/>
            <a:ext cx="53783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Natureza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Função</a:t>
            </a:r>
          </a:p>
        </p:txBody>
      </p:sp>
    </p:spTree>
    <p:extLst>
      <p:ext uri="{BB962C8B-B14F-4D97-AF65-F5344CB8AC3E}">
        <p14:creationId xmlns:p14="http://schemas.microsoft.com/office/powerpoint/2010/main" val="191466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elaDeDefiniçõesARecapitulando">
            <a:hlinkClick r:id="" action="ppaction://media"/>
            <a:extLst>
              <a:ext uri="{FF2B5EF4-FFF2-40B4-BE49-F238E27FC236}">
                <a16:creationId xmlns:a16="http://schemas.microsoft.com/office/drawing/2014/main" id="{9F45290A-DE31-4330-A070-FDF0B6C03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gnificanteSignificadoCarro">
            <a:hlinkClick r:id="" action="ppaction://media"/>
            <a:extLst>
              <a:ext uri="{FF2B5EF4-FFF2-40B4-BE49-F238E27FC236}">
                <a16:creationId xmlns:a16="http://schemas.microsoft.com/office/drawing/2014/main" id="{4053FA98-05B3-42BC-A1D8-41BC465D41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ificanteSignificadoNúmero">
            <a:hlinkClick r:id="" action="ppaction://media"/>
            <a:extLst>
              <a:ext uri="{FF2B5EF4-FFF2-40B4-BE49-F238E27FC236}">
                <a16:creationId xmlns:a16="http://schemas.microsoft.com/office/drawing/2014/main" id="{6CBA0193-9605-4336-9683-6D1FC63404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0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ganon">
            <a:hlinkClick r:id="" action="ppaction://media"/>
            <a:extLst>
              <a:ext uri="{FF2B5EF4-FFF2-40B4-BE49-F238E27FC236}">
                <a16:creationId xmlns:a16="http://schemas.microsoft.com/office/drawing/2014/main" id="{381EE8C4-1315-497B-B5F8-3B4032E58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QueÉMatemática">
            <a:hlinkClick r:id="" action="ppaction://media"/>
            <a:extLst>
              <a:ext uri="{FF2B5EF4-FFF2-40B4-BE49-F238E27FC236}">
                <a16:creationId xmlns:a16="http://schemas.microsoft.com/office/drawing/2014/main" id="{666C8D21-C48E-4E5E-854D-2007D2225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729931" y="1000263"/>
            <a:ext cx="105270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Área do conhecimento humano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 resulta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abstração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padrões da realidade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através do uso da lógica</a:t>
            </a:r>
          </a:p>
        </p:txBody>
      </p:sp>
    </p:spTree>
    <p:extLst>
      <p:ext uri="{BB962C8B-B14F-4D97-AF65-F5344CB8AC3E}">
        <p14:creationId xmlns:p14="http://schemas.microsoft.com/office/powerpoint/2010/main" val="26820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QueÉMatemática">
            <a:hlinkClick r:id="" action="ppaction://media"/>
            <a:extLst>
              <a:ext uri="{FF2B5EF4-FFF2-40B4-BE49-F238E27FC236}">
                <a16:creationId xmlns:a16="http://schemas.microsoft.com/office/drawing/2014/main" id="{C7E46FA4-8A80-4C00-9196-664910C87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138</Words>
  <Application>Microsoft Office PowerPoint</Application>
  <PresentationFormat>Widescreen</PresentationFormat>
  <Paragraphs>36</Paragraphs>
  <Slides>24</Slides>
  <Notes>0</Notes>
  <HiddenSlides>0</HiddenSlides>
  <MMClips>17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23</cp:revision>
  <dcterms:created xsi:type="dcterms:W3CDTF">2020-08-26T17:24:15Z</dcterms:created>
  <dcterms:modified xsi:type="dcterms:W3CDTF">2021-04-11T18:49:11Z</dcterms:modified>
</cp:coreProperties>
</file>